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715000" type="screen16x10"/>
  <p:notesSz cx="7104063" cy="10234613"/>
  <p:defaultTextStyle>
    <a:defPPr>
      <a:defRPr lang="zh-CN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D7A6-2129-470F-9EB1-A6C89FFB3E2E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026D-E89D-4C06-8779-15571750E4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724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D7A6-2129-470F-9EB1-A6C89FFB3E2E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9026D-E89D-4C06-8779-15571750E4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4183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云计算与虚拟化技术</a:t>
            </a:r>
            <a:endParaRPr lang="zh-CN" altLang="en-US" dirty="0"/>
          </a:p>
        </p:txBody>
      </p:sp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133005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讨论提纲</a:t>
            </a:r>
            <a:endParaRPr lang="zh-CN" altLang="en-US" dirty="0"/>
          </a:p>
        </p:txBody>
      </p:sp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715875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1.Cloning VMs</a:t>
            </a:r>
            <a:endParaRPr lang="en-US" altLang="zh-CN" dirty="0"/>
          </a:p>
        </p:txBody>
      </p:sp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435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561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全屏显示(16:10)</PresentationFormat>
  <Paragraphs>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云计算与虚拟化技术</vt:lpstr>
      <vt:lpstr>讨论提纲</vt:lpstr>
      <vt:lpstr>1.Cloning VMs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云计算与虚拟化技术</dc:title>
  <dc:creator>leileifeng1993@163.com</dc:creator>
  <cp:lastModifiedBy>leileifeng1993@163.com</cp:lastModifiedBy>
  <cp:revision>1</cp:revision>
  <dcterms:created xsi:type="dcterms:W3CDTF">2020-05-06T08:07:48Z</dcterms:created>
  <dcterms:modified xsi:type="dcterms:W3CDTF">2020-05-06T08:07:48Z</dcterms:modified>
</cp:coreProperties>
</file>